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308" r:id="rId2"/>
    <p:sldId id="305" r:id="rId3"/>
    <p:sldId id="306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ossini-Il viaggio a Reims (2022.04.09)" id="{585A2412-99E9-46CB-AE57-D82FF393ECED}">
          <p14:sldIdLst>
            <p14:sldId id="308"/>
            <p14:sldId id="305"/>
            <p14:sldId id="3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76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600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10/1/23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10/1/23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eutsche Oper Berlin - The AIDS Foundation benefit concert - 2017 | Schedule">
            <a:extLst>
              <a:ext uri="{FF2B5EF4-FFF2-40B4-BE49-F238E27FC236}">
                <a16:creationId xmlns:a16="http://schemas.microsoft.com/office/drawing/2014/main" id="{0AD2D478-9C18-CEC1-0346-C914AB734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45" y="278999"/>
            <a:ext cx="4476755" cy="1124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CD8A6A0-912B-C4E1-457F-8C3C97917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233" y="1403210"/>
            <a:ext cx="1714777" cy="29489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64AEB4-260E-93A5-D66C-01BB3D0EAB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146" y="427838"/>
            <a:ext cx="4409841" cy="6128158"/>
          </a:xfrm>
          <a:prstGeom prst="rect">
            <a:avLst/>
          </a:prstGeom>
        </p:spPr>
      </p:pic>
      <p:pic>
        <p:nvPicPr>
          <p:cNvPr id="10" name="Grafik 9" descr="Ein Bild, das ausgestaltet enthält.&#10;&#10;Automatisch generierte Beschreibung">
            <a:extLst>
              <a:ext uri="{FF2B5EF4-FFF2-40B4-BE49-F238E27FC236}">
                <a16:creationId xmlns:a16="http://schemas.microsoft.com/office/drawing/2014/main" id="{4C9FDC5F-0770-C064-4AFA-C0F3FC44CA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400" y="1786855"/>
            <a:ext cx="3238178" cy="488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559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Person, Mann enthält.&#10;&#10;Automatisch generierte Beschreibung">
            <a:extLst>
              <a:ext uri="{FF2B5EF4-FFF2-40B4-BE49-F238E27FC236}">
                <a16:creationId xmlns:a16="http://schemas.microsoft.com/office/drawing/2014/main" id="{C7E1B66F-D984-AC88-228D-E93BD2D9E3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03" r="-3" b="4925"/>
          <a:stretch/>
        </p:blipFill>
        <p:spPr>
          <a:xfrm>
            <a:off x="155257" y="171715"/>
            <a:ext cx="4723222" cy="612908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214A754-27DE-4D92-037E-CB48BF0B23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6"/>
          <a:stretch/>
        </p:blipFill>
        <p:spPr>
          <a:xfrm>
            <a:off x="5035004" y="171716"/>
            <a:ext cx="4715739" cy="3171422"/>
          </a:xfrm>
          <a:prstGeom prst="rect">
            <a:avLst/>
          </a:prstGeom>
        </p:spPr>
      </p:pic>
      <p:pic>
        <p:nvPicPr>
          <p:cNvPr id="3" name="Grafik 2" descr="Ein Bild, das Person, drinnen, Stein enthält.&#10;&#10;Automatisch generierte Beschreibung">
            <a:extLst>
              <a:ext uri="{FF2B5EF4-FFF2-40B4-BE49-F238E27FC236}">
                <a16:creationId xmlns:a16="http://schemas.microsoft.com/office/drawing/2014/main" id="{4B19B4E2-5F0F-C1ED-F050-01EBF262FD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55" r="3" b="3"/>
          <a:stretch/>
        </p:blipFill>
        <p:spPr>
          <a:xfrm>
            <a:off x="5035004" y="3514856"/>
            <a:ext cx="4701439" cy="27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254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hachfigur enthält.&#10;&#10;Automatisch generierte Beschreibung">
            <a:extLst>
              <a:ext uri="{FF2B5EF4-FFF2-40B4-BE49-F238E27FC236}">
                <a16:creationId xmlns:a16="http://schemas.microsoft.com/office/drawing/2014/main" id="{2B61AF8A-D799-8711-F557-07366E861E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85" r="11796"/>
          <a:stretch/>
        </p:blipFill>
        <p:spPr>
          <a:xfrm>
            <a:off x="6333046" y="3506112"/>
            <a:ext cx="3572954" cy="3351888"/>
          </a:xfrm>
          <a:custGeom>
            <a:avLst/>
            <a:gdLst/>
            <a:ahLst/>
            <a:cxnLst/>
            <a:rect l="l" t="t" r="r" b="b"/>
            <a:pathLst>
              <a:path w="4397481" h="3351888">
                <a:moveTo>
                  <a:pt x="0" y="0"/>
                </a:moveTo>
                <a:lnTo>
                  <a:pt x="4397481" y="0"/>
                </a:lnTo>
                <a:lnTo>
                  <a:pt x="4397481" y="3351888"/>
                </a:lnTo>
                <a:lnTo>
                  <a:pt x="1552363" y="3351888"/>
                </a:lnTo>
                <a:close/>
              </a:path>
            </a:pathLst>
          </a:cu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4421B50-21A2-67FA-ED79-BDC95489DC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7" r="13892" b="-1"/>
          <a:stretch/>
        </p:blipFill>
        <p:spPr>
          <a:xfrm>
            <a:off x="20" y="10"/>
            <a:ext cx="7438168" cy="6863475"/>
          </a:xfrm>
          <a:custGeom>
            <a:avLst/>
            <a:gdLst/>
            <a:ahLst/>
            <a:cxnLst/>
            <a:rect l="l" t="t" r="r" b="b"/>
            <a:pathLst>
              <a:path w="9154693" h="6863485">
                <a:moveTo>
                  <a:pt x="0" y="0"/>
                </a:moveTo>
                <a:lnTo>
                  <a:pt x="5976000" y="0"/>
                </a:lnTo>
                <a:lnTo>
                  <a:pt x="9154693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9043BD2-2761-B189-8A86-F59A208BA4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" r="640" b="1"/>
          <a:stretch/>
        </p:blipFill>
        <p:spPr>
          <a:xfrm>
            <a:off x="5011653" y="10"/>
            <a:ext cx="4894347" cy="3346394"/>
          </a:xfrm>
          <a:custGeom>
            <a:avLst/>
            <a:gdLst/>
            <a:ahLst/>
            <a:cxnLst/>
            <a:rect l="l" t="t" r="r" b="b"/>
            <a:pathLst>
              <a:path w="6023811" h="3346404">
                <a:moveTo>
                  <a:pt x="0" y="0"/>
                </a:moveTo>
                <a:lnTo>
                  <a:pt x="6023811" y="0"/>
                </a:lnTo>
                <a:lnTo>
                  <a:pt x="6023811" y="3346404"/>
                </a:lnTo>
                <a:lnTo>
                  <a:pt x="1549824" y="334640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52369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2246</TotalTime>
  <Words>0</Words>
  <Application>Microsoft Macintosh PowerPoint</Application>
  <PresentationFormat>A4 Paper (210x297 mm)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233</cp:revision>
  <cp:lastPrinted>2023-05-21T09:46:36Z</cp:lastPrinted>
  <dcterms:created xsi:type="dcterms:W3CDTF">2022-11-07T20:45:57Z</dcterms:created>
  <dcterms:modified xsi:type="dcterms:W3CDTF">2023-10-01T18:51:02Z</dcterms:modified>
</cp:coreProperties>
</file>

<file path=docProps/thumbnail.jpeg>
</file>